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7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64B"/>
    <a:srgbClr val="D4C9CC"/>
    <a:srgbClr val="575A5B"/>
    <a:srgbClr val="BF254B"/>
    <a:srgbClr val="59639E"/>
    <a:srgbClr val="E6762A"/>
    <a:srgbClr val="171F26"/>
    <a:srgbClr val="12151F"/>
    <a:srgbClr val="364659"/>
    <a:srgbClr val="C6D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/>
    <p:restoredTop sz="94710"/>
  </p:normalViewPr>
  <p:slideViewPr>
    <p:cSldViewPr snapToGrid="0" snapToObjects="1">
      <p:cViewPr>
        <p:scale>
          <a:sx n="75" d="100"/>
          <a:sy n="75" d="100"/>
        </p:scale>
        <p:origin x="303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286E-54DE-C14C-A44D-B8BBCD229D9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7B45-87EF-FA4C-AD2D-CB525B30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F77D2-F29C-2741-B63A-1311B5EE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t="6509" b="6509"/>
          <a:stretch/>
        </p:blipFill>
        <p:spPr>
          <a:xfrm>
            <a:off x="-8389" y="1829317"/>
            <a:ext cx="9154884" cy="4167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10778-9C46-4817-A6AB-BD073DF57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2326" y="845751"/>
            <a:ext cx="4190396" cy="11897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502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rgbClr val="1215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C99A4-5242-F14E-AE03-0D486640A6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708" y="366300"/>
            <a:ext cx="635668" cy="724178"/>
          </a:xfrm>
          <a:prstGeom prst="rect">
            <a:avLst/>
          </a:prstGeom>
        </p:spPr>
      </p:pic>
      <p:pic>
        <p:nvPicPr>
          <p:cNvPr id="17" name="Graphic 16" descr="Braille with solid fill">
            <a:extLst>
              <a:ext uri="{FF2B5EF4-FFF2-40B4-BE49-F238E27FC236}">
                <a16:creationId xmlns:a16="http://schemas.microsoft.com/office/drawing/2014/main" id="{C94144D8-6009-485D-9C7B-3B5159C35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491536" y="3308793"/>
            <a:ext cx="383620" cy="383620"/>
          </a:xfrm>
          <a:prstGeom prst="rect">
            <a:avLst/>
          </a:prstGeom>
        </p:spPr>
      </p:pic>
      <p:pic>
        <p:nvPicPr>
          <p:cNvPr id="18" name="Graphic 17" descr="Braille with solid fill">
            <a:extLst>
              <a:ext uri="{FF2B5EF4-FFF2-40B4-BE49-F238E27FC236}">
                <a16:creationId xmlns:a16="http://schemas.microsoft.com/office/drawing/2014/main" id="{69CD7E07-D6DE-4B19-B10D-9396893226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491500" y="1956458"/>
            <a:ext cx="383620" cy="383620"/>
          </a:xfrm>
          <a:prstGeom prst="rect">
            <a:avLst/>
          </a:prstGeom>
        </p:spPr>
      </p:pic>
      <p:pic>
        <p:nvPicPr>
          <p:cNvPr id="19" name="Graphic 18" descr="Braille with solid fill">
            <a:extLst>
              <a:ext uri="{FF2B5EF4-FFF2-40B4-BE49-F238E27FC236}">
                <a16:creationId xmlns:a16="http://schemas.microsoft.com/office/drawing/2014/main" id="{001076C1-CB92-4E45-AAE6-E10A9B090F4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8491536" y="602306"/>
            <a:ext cx="383620" cy="3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A2B3E2-1AEC-4BD4-942B-6B96A1C8D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t="6509" b="6509"/>
          <a:stretch/>
        </p:blipFill>
        <p:spPr>
          <a:xfrm>
            <a:off x="-8389" y="1829317"/>
            <a:ext cx="9154884" cy="41678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502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pic>
        <p:nvPicPr>
          <p:cNvPr id="9" name="Graphic 8" descr="Braille with solid fill">
            <a:extLst>
              <a:ext uri="{FF2B5EF4-FFF2-40B4-BE49-F238E27FC236}">
                <a16:creationId xmlns:a16="http://schemas.microsoft.com/office/drawing/2014/main" id="{C81EAA69-1BDE-444D-B134-F3CCD98A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491536" y="3308793"/>
            <a:ext cx="383620" cy="383620"/>
          </a:xfrm>
          <a:prstGeom prst="rect">
            <a:avLst/>
          </a:prstGeom>
        </p:spPr>
      </p:pic>
      <p:pic>
        <p:nvPicPr>
          <p:cNvPr id="10" name="Graphic 9" descr="Braille with solid fill">
            <a:extLst>
              <a:ext uri="{FF2B5EF4-FFF2-40B4-BE49-F238E27FC236}">
                <a16:creationId xmlns:a16="http://schemas.microsoft.com/office/drawing/2014/main" id="{2FA7A376-83CE-481E-9B6D-2B0D4D06CC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491500" y="1956458"/>
            <a:ext cx="383620" cy="383620"/>
          </a:xfrm>
          <a:prstGeom prst="rect">
            <a:avLst/>
          </a:prstGeom>
        </p:spPr>
      </p:pic>
      <p:pic>
        <p:nvPicPr>
          <p:cNvPr id="11" name="Graphic 10" descr="Braille with solid fill">
            <a:extLst>
              <a:ext uri="{FF2B5EF4-FFF2-40B4-BE49-F238E27FC236}">
                <a16:creationId xmlns:a16="http://schemas.microsoft.com/office/drawing/2014/main" id="{617234E0-5354-4844-9051-A03A5C0F90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491536" y="602306"/>
            <a:ext cx="383620" cy="383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D630AB-030E-45CB-B8FF-29A39EBF24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32326" y="845751"/>
            <a:ext cx="4190396" cy="11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1B3C72-597C-BA4D-9B06-99CC8ED31278}"/>
              </a:ext>
            </a:extLst>
          </p:cNvPr>
          <p:cNvSpPr/>
          <p:nvPr userDrawn="1"/>
        </p:nvSpPr>
        <p:spPr>
          <a:xfrm>
            <a:off x="0" y="0"/>
            <a:ext cx="8334855" cy="6858000"/>
          </a:xfrm>
          <a:prstGeom prst="rect">
            <a:avLst/>
          </a:prstGeom>
          <a:solidFill>
            <a:srgbClr val="BD264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EAC26-6621-43BB-BC1B-145007475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382" y="6125754"/>
            <a:ext cx="1845380" cy="5239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9988E1E-4917-3E45-BFFC-4FB0349C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153618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A84A7F-DAEB-7743-81EB-55BA9B86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153618" cy="393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1B3C72-597C-BA4D-9B06-99CC8ED31278}"/>
              </a:ext>
            </a:extLst>
          </p:cNvPr>
          <p:cNvSpPr/>
          <p:nvPr userDrawn="1"/>
        </p:nvSpPr>
        <p:spPr>
          <a:xfrm>
            <a:off x="0" y="0"/>
            <a:ext cx="8334855" cy="6858000"/>
          </a:xfrm>
          <a:prstGeom prst="rect">
            <a:avLst/>
          </a:prstGeom>
          <a:solidFill>
            <a:schemeClr val="bg1">
              <a:lumMod val="6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988E1E-4917-3E45-BFFC-4FB0349C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153618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A84A7F-DAEB-7743-81EB-55BA9B86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153618" cy="393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D4584-61B9-4D95-BBB7-A1CE59927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8382" y="6125754"/>
            <a:ext cx="1845380" cy="5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885392-B834-2A4F-8A9D-EEF7F177F506}"/>
              </a:ext>
            </a:extLst>
          </p:cNvPr>
          <p:cNvSpPr/>
          <p:nvPr userDrawn="1"/>
        </p:nvSpPr>
        <p:spPr>
          <a:xfrm>
            <a:off x="0" y="5104852"/>
            <a:ext cx="9144000" cy="1753148"/>
          </a:xfrm>
          <a:prstGeom prst="rect">
            <a:avLst/>
          </a:prstGeom>
          <a:solidFill>
            <a:schemeClr val="bg1">
              <a:lumMod val="65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54832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4832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7825F4-D73D-FD40-BAEC-317CE7B552E7}"/>
              </a:ext>
            </a:extLst>
          </p:cNvPr>
          <p:cNvSpPr/>
          <p:nvPr userDrawn="1"/>
        </p:nvSpPr>
        <p:spPr>
          <a:xfrm>
            <a:off x="0" y="5104852"/>
            <a:ext cx="9144000" cy="1753148"/>
          </a:xfrm>
          <a:prstGeom prst="rect">
            <a:avLst/>
          </a:prstGeom>
          <a:solidFill>
            <a:srgbClr val="BD264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560288" cy="132556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02485"/>
            <a:ext cx="3725070" cy="61837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725070" cy="3810206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C2DB3F-5C7F-0B4B-81E1-DA1C604789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65059" y="1802485"/>
            <a:ext cx="3725070" cy="61837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58C45FC-B48C-CA43-ABDF-3D8B3584E7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65059" y="2505075"/>
            <a:ext cx="3725070" cy="3810206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64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5E4922-39B1-B54A-A212-270B1003C88C}"/>
              </a:ext>
            </a:extLst>
          </p:cNvPr>
          <p:cNvSpPr/>
          <p:nvPr userDrawn="1"/>
        </p:nvSpPr>
        <p:spPr>
          <a:xfrm>
            <a:off x="0" y="0"/>
            <a:ext cx="8334855" cy="6858000"/>
          </a:xfrm>
          <a:prstGeom prst="rect">
            <a:avLst/>
          </a:prstGeom>
          <a:solidFill>
            <a:srgbClr val="BD264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426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3901455" cy="58843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284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52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5E4922-39B1-B54A-A212-270B1003C88C}"/>
              </a:ext>
            </a:extLst>
          </p:cNvPr>
          <p:cNvSpPr/>
          <p:nvPr userDrawn="1"/>
        </p:nvSpPr>
        <p:spPr>
          <a:xfrm>
            <a:off x="0" y="0"/>
            <a:ext cx="8334855" cy="6858000"/>
          </a:xfrm>
          <a:prstGeom prst="rect">
            <a:avLst/>
          </a:prstGeom>
          <a:solidFill>
            <a:schemeClr val="bg1">
              <a:lumMod val="65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426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3901455" cy="58843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284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raille with solid fill">
            <a:extLst>
              <a:ext uri="{FF2B5EF4-FFF2-40B4-BE49-F238E27FC236}">
                <a16:creationId xmlns:a16="http://schemas.microsoft.com/office/drawing/2014/main" id="{8D866601-B6DB-4849-B4FA-F3901A6E389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8491536" y="3308793"/>
            <a:ext cx="383620" cy="383620"/>
          </a:xfrm>
          <a:prstGeom prst="rect">
            <a:avLst/>
          </a:prstGeom>
        </p:spPr>
      </p:pic>
      <p:pic>
        <p:nvPicPr>
          <p:cNvPr id="8" name="Graphic 7" descr="Braille with solid fill">
            <a:extLst>
              <a:ext uri="{FF2B5EF4-FFF2-40B4-BE49-F238E27FC236}">
                <a16:creationId xmlns:a16="http://schemas.microsoft.com/office/drawing/2014/main" id="{D7A046E0-A706-4ED1-A5F3-59A1D90B5D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8491500" y="1956458"/>
            <a:ext cx="383620" cy="383620"/>
          </a:xfrm>
          <a:prstGeom prst="rect">
            <a:avLst/>
          </a:prstGeom>
        </p:spPr>
      </p:pic>
      <p:pic>
        <p:nvPicPr>
          <p:cNvPr id="7" name="Graphic 6" descr="Braille with solid fill">
            <a:extLst>
              <a:ext uri="{FF2B5EF4-FFF2-40B4-BE49-F238E27FC236}">
                <a16:creationId xmlns:a16="http://schemas.microsoft.com/office/drawing/2014/main" id="{4D690D51-C322-4C45-9BE1-99E56EA1F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8491536" y="602306"/>
            <a:ext cx="383620" cy="383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3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98" r:id="rId4"/>
    <p:sldLayoutId id="2147483697" r:id="rId5"/>
    <p:sldLayoutId id="2147483688" r:id="rId6"/>
    <p:sldLayoutId id="2147483689" r:id="rId7"/>
    <p:sldLayoutId id="2147483693" r:id="rId8"/>
    <p:sldLayoutId id="2147483699" r:id="rId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EA60FBC-AD36-3947-8C09-1FC506B8C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79B4A0-4CF6-1343-BA82-BEE9DFBCB807}"/>
              </a:ext>
            </a:extLst>
          </p:cNvPr>
          <p:cNvSpPr txBox="1"/>
          <p:nvPr/>
        </p:nvSpPr>
        <p:spPr>
          <a:xfrm>
            <a:off x="1143000" y="601231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402042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DB40BB-BEFA-074B-842A-18F02E5E1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FDAE9-2804-3E4B-BD0F-D2B7B38A7E8F}"/>
              </a:ext>
            </a:extLst>
          </p:cNvPr>
          <p:cNvSpPr txBox="1"/>
          <p:nvPr/>
        </p:nvSpPr>
        <p:spPr>
          <a:xfrm>
            <a:off x="1143000" y="601231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23249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9EC63D-D9A3-4D46-B3AB-60D1AA66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D719F-DEC5-4346-A497-FB5051D30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FDAAB-B712-0E46-A3B3-85860424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E79977-0049-9D41-8836-20AF8210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1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2F7F9-4636-344D-8F03-0C4E8F77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F24AB-EF8D-8944-9F61-5ED4D382A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BB443-6EEF-E048-A32C-39FDDC46C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5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6906DF-CAD5-B146-B444-9DE8311E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85BB81-9053-5045-8697-EDE46CAC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0961D4-8467-374F-B583-F80AD758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3B1857-BF8F-A84B-B250-923AE7468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98DD49-C7A1-704B-A071-BA6E3593D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9319E0-0084-F541-A547-CF04260111D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F2F8D1-442A-B948-B9C4-B4EF2266F7C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3F5163-C3A8-5C49-943D-B6F7EF94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D4466D-34A5-3C49-A315-672B86F9218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2775E8-53DE-F146-96CC-F40A74D37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A8CD-43F5-D845-85C6-C1753A21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5408D6-56F2-4849-9F88-A920348F886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D1C85C-A8E9-5F4F-87F7-4082652AA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roni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595F"/>
      </a:accent1>
      <a:accent2>
        <a:srgbClr val="C99B6E"/>
      </a:accent2>
      <a:accent3>
        <a:srgbClr val="B4B2B6"/>
      </a:accent3>
      <a:accent4>
        <a:srgbClr val="F4BE88"/>
      </a:accent4>
      <a:accent5>
        <a:srgbClr val="D0C8D6"/>
      </a:accent5>
      <a:accent6>
        <a:srgbClr val="B0A9B5"/>
      </a:accent6>
      <a:hlink>
        <a:srgbClr val="A6815C"/>
      </a:hlink>
      <a:folHlink>
        <a:srgbClr val="CB9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Rūta Kraujutytė</cp:lastModifiedBy>
  <cp:revision>29</cp:revision>
  <dcterms:created xsi:type="dcterms:W3CDTF">2018-06-07T05:46:11Z</dcterms:created>
  <dcterms:modified xsi:type="dcterms:W3CDTF">2024-07-17T05:37:17Z</dcterms:modified>
</cp:coreProperties>
</file>